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6" r:id="rId3"/>
    <p:sldId id="265" r:id="rId4"/>
    <p:sldId id="267" r:id="rId5"/>
    <p:sldId id="268" r:id="rId6"/>
    <p:sldId id="278" r:id="rId7"/>
    <p:sldId id="275" r:id="rId8"/>
    <p:sldId id="287" r:id="rId9"/>
    <p:sldId id="261" r:id="rId10"/>
    <p:sldId id="288" r:id="rId11"/>
    <p:sldId id="289" r:id="rId12"/>
    <p:sldId id="277" r:id="rId13"/>
    <p:sldId id="280" r:id="rId14"/>
    <p:sldId id="264" r:id="rId15"/>
    <p:sldId id="270" r:id="rId16"/>
    <p:sldId id="272" r:id="rId17"/>
    <p:sldId id="273" r:id="rId18"/>
    <p:sldId id="263" r:id="rId19"/>
    <p:sldId id="258" r:id="rId20"/>
    <p:sldId id="257" r:id="rId21"/>
    <p:sldId id="259" r:id="rId22"/>
    <p:sldId id="274" r:id="rId23"/>
    <p:sldId id="276" r:id="rId24"/>
    <p:sldId id="283" r:id="rId25"/>
    <p:sldId id="281" r:id="rId26"/>
    <p:sldId id="284" r:id="rId27"/>
    <p:sldId id="290" r:id="rId28"/>
    <p:sldId id="285" r:id="rId29"/>
    <p:sldId id="286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B712F7D-BD12-5D4C-A573-01F7FA1B4687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B85444B-E9C9-F648-8E00-B2D3EBB1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Contemporary Drawings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01744"/>
          </a:xfrm>
        </p:spPr>
        <p:txBody>
          <a:bodyPr/>
          <a:lstStyle/>
          <a:p>
            <a:r>
              <a:rPr lang="en-US" sz="2000" dirty="0" smtClean="0"/>
              <a:t>Jane Hammond</a:t>
            </a:r>
            <a:endParaRPr lang="en-US" sz="2000" dirty="0"/>
          </a:p>
        </p:txBody>
      </p:sp>
      <p:pic>
        <p:nvPicPr>
          <p:cNvPr id="4" name="Content Placeholder 3" descr="LARRY_QUALLS_103112865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267" r="-53267"/>
          <a:stretch>
            <a:fillRect/>
          </a:stretch>
        </p:blipFill>
        <p:spPr>
          <a:xfrm>
            <a:off x="-37048" y="1207473"/>
            <a:ext cx="9699061" cy="53790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241245"/>
          </a:xfrm>
        </p:spPr>
        <p:txBody>
          <a:bodyPr/>
          <a:lstStyle/>
          <a:p>
            <a:r>
              <a:rPr lang="en-US" sz="2000" smtClean="0"/>
              <a:t>Jane Hammond</a:t>
            </a:r>
            <a:endParaRPr lang="en-US" sz="2000"/>
          </a:p>
        </p:txBody>
      </p:sp>
      <p:pic>
        <p:nvPicPr>
          <p:cNvPr id="4" name="Content Placeholder 3" descr="LARRY_QUALLS_1031128047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980" r="-44980"/>
          <a:stretch>
            <a:fillRect/>
          </a:stretch>
        </p:blipFill>
        <p:spPr>
          <a:xfrm>
            <a:off x="-129612" y="1156138"/>
            <a:ext cx="9065150" cy="50274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8897"/>
            <a:ext cx="7313613" cy="814551"/>
          </a:xfrm>
        </p:spPr>
        <p:txBody>
          <a:bodyPr/>
          <a:lstStyle/>
          <a:p>
            <a:r>
              <a:rPr lang="en-US" sz="2000" dirty="0" smtClean="0"/>
              <a:t>Carroll Dunham, Pine Gap</a:t>
            </a:r>
            <a:endParaRPr lang="en-US" sz="2000" dirty="0"/>
          </a:p>
        </p:txBody>
      </p:sp>
      <p:pic>
        <p:nvPicPr>
          <p:cNvPr id="4" name="Content Placeholder 3" descr=" Carroll Dunham.Pine Gap"/>
          <p:cNvPicPr>
            <a:picLocks noGrp="1" noChangeAspect="1"/>
          </p:cNvPicPr>
          <p:nvPr>
            <p:ph idx="1"/>
          </p:nvPr>
        </p:nvPicPr>
        <p:blipFill>
          <a:blip r:embed="rId2"/>
          <a:srcRect l="-107932" r="-107932"/>
          <a:stretch>
            <a:fillRect/>
          </a:stretch>
        </p:blipFill>
        <p:spPr>
          <a:xfrm>
            <a:off x="-446690" y="963448"/>
            <a:ext cx="9982360" cy="594350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60210"/>
          </a:xfrm>
        </p:spPr>
        <p:txBody>
          <a:bodyPr/>
          <a:lstStyle/>
          <a:p>
            <a:r>
              <a:rPr lang="en-US" sz="2000" dirty="0" smtClean="0"/>
              <a:t>Carol Dunham</a:t>
            </a:r>
            <a:endParaRPr lang="en-US" sz="2000" dirty="0"/>
          </a:p>
        </p:txBody>
      </p:sp>
      <p:pic>
        <p:nvPicPr>
          <p:cNvPr id="4" name="Content Placeholder 3" descr="Carroll Dunh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200" r="-72200"/>
          <a:stretch>
            <a:fillRect/>
          </a:stretch>
        </p:blipFill>
        <p:spPr>
          <a:xfrm>
            <a:off x="-45810" y="1371601"/>
            <a:ext cx="8848224" cy="52706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260691"/>
          </a:xfrm>
        </p:spPr>
        <p:txBody>
          <a:bodyPr/>
          <a:lstStyle/>
          <a:p>
            <a:r>
              <a:rPr lang="en-US" sz="2000" dirty="0" smtClean="0"/>
              <a:t>Keith Tyson  </a:t>
            </a:r>
            <a:r>
              <a:rPr lang="en-US" sz="2000" i="1" dirty="0" smtClean="0"/>
              <a:t>The Seven Wonders</a:t>
            </a:r>
            <a:endParaRPr lang="en-US" sz="2000" i="1" dirty="0"/>
          </a:p>
        </p:txBody>
      </p:sp>
      <p:pic>
        <p:nvPicPr>
          <p:cNvPr id="4" name="Content Placeholder 3" descr="Kieth Tyson. the Seven Wonde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606" r="-66606"/>
          <a:stretch>
            <a:fillRect/>
          </a:stretch>
        </p:blipFill>
        <p:spPr>
          <a:xfrm>
            <a:off x="148814" y="1137920"/>
            <a:ext cx="8995186" cy="52730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59903"/>
          </a:xfrm>
        </p:spPr>
        <p:txBody>
          <a:bodyPr/>
          <a:lstStyle/>
          <a:p>
            <a:r>
              <a:rPr lang="en-US" sz="2000" dirty="0" smtClean="0"/>
              <a:t>Julie </a:t>
            </a:r>
            <a:r>
              <a:rPr lang="en-US" sz="2000" dirty="0" err="1" smtClean="0"/>
              <a:t>Mehretu</a:t>
            </a:r>
            <a:endParaRPr lang="en-US" sz="2000" dirty="0"/>
          </a:p>
        </p:txBody>
      </p:sp>
      <p:pic>
        <p:nvPicPr>
          <p:cNvPr id="4" name="Content Placeholder 3" descr="Julie Mehret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2206" r="-122206"/>
          <a:stretch>
            <a:fillRect/>
          </a:stretch>
        </p:blipFill>
        <p:spPr>
          <a:xfrm>
            <a:off x="258894" y="1371599"/>
            <a:ext cx="9226330" cy="51168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40060"/>
          </a:xfrm>
        </p:spPr>
        <p:txBody>
          <a:bodyPr/>
          <a:lstStyle/>
          <a:p>
            <a:r>
              <a:rPr lang="en-US" sz="2000" dirty="0" smtClean="0"/>
              <a:t>Julie </a:t>
            </a:r>
            <a:r>
              <a:rPr lang="en-US" sz="2000" dirty="0" err="1" smtClean="0"/>
              <a:t>Mehretu</a:t>
            </a:r>
            <a:endParaRPr lang="en-US" sz="2000" dirty="0"/>
          </a:p>
        </p:txBody>
      </p:sp>
      <p:pic>
        <p:nvPicPr>
          <p:cNvPr id="4" name="Content Placeholder 3" descr="Julie Mehretu detail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9" r="-27889"/>
          <a:stretch>
            <a:fillRect/>
          </a:stretch>
        </p:blipFill>
        <p:spPr>
          <a:xfrm>
            <a:off x="3195746" y="1461998"/>
            <a:ext cx="8032534" cy="4420642"/>
          </a:xfrm>
        </p:spPr>
      </p:pic>
      <p:pic>
        <p:nvPicPr>
          <p:cNvPr id="5" name="Picture 4" descr="Julie Mehretu detai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1461998"/>
            <a:ext cx="4328160" cy="44206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"/>
            <a:ext cx="7313613" cy="528321"/>
          </a:xfrm>
        </p:spPr>
        <p:txBody>
          <a:bodyPr/>
          <a:lstStyle/>
          <a:p>
            <a:r>
              <a:rPr lang="en-US" sz="2000" dirty="0" err="1" smtClean="0"/>
              <a:t>Kertin</a:t>
            </a:r>
            <a:r>
              <a:rPr lang="en-US" sz="2000" dirty="0" smtClean="0"/>
              <a:t> </a:t>
            </a:r>
            <a:r>
              <a:rPr lang="en-US" sz="2000" dirty="0" err="1" smtClean="0"/>
              <a:t>Kartscher</a:t>
            </a:r>
            <a:endParaRPr lang="en-US" sz="2000" dirty="0"/>
          </a:p>
        </p:txBody>
      </p:sp>
      <p:pic>
        <p:nvPicPr>
          <p:cNvPr id="4" name="Content Placeholder 3" descr="Kertin Kartscher"/>
          <p:cNvPicPr>
            <a:picLocks noGrp="1" noChangeAspect="1"/>
          </p:cNvPicPr>
          <p:nvPr>
            <p:ph idx="1"/>
          </p:nvPr>
        </p:nvPicPr>
        <p:blipFill>
          <a:blip r:embed="rId2"/>
          <a:srcRect l="-45320" r="-45320"/>
          <a:stretch>
            <a:fillRect/>
          </a:stretch>
        </p:blipFill>
        <p:spPr>
          <a:xfrm>
            <a:off x="-371700" y="1021879"/>
            <a:ext cx="9973699" cy="55313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81383"/>
          </a:xfrm>
        </p:spPr>
        <p:txBody>
          <a:bodyPr/>
          <a:lstStyle/>
          <a:p>
            <a:r>
              <a:rPr lang="en-US" sz="2000" dirty="0" smtClean="0"/>
              <a:t>Ernesto </a:t>
            </a:r>
            <a:r>
              <a:rPr lang="en-US" sz="2000" dirty="0" err="1" smtClean="0"/>
              <a:t>Caivano</a:t>
            </a:r>
            <a:endParaRPr lang="en-US" sz="2000" dirty="0"/>
          </a:p>
        </p:txBody>
      </p:sp>
      <p:pic>
        <p:nvPicPr>
          <p:cNvPr id="4" name="Content Placeholder 3" descr="Ernesto Caivano"/>
          <p:cNvPicPr>
            <a:picLocks noGrp="1" noChangeAspect="1"/>
          </p:cNvPicPr>
          <p:nvPr>
            <p:ph idx="1"/>
          </p:nvPr>
        </p:nvPicPr>
        <p:blipFill>
          <a:blip r:embed="rId2"/>
          <a:srcRect l="-88412" r="-88412"/>
          <a:stretch>
            <a:fillRect/>
          </a:stretch>
        </p:blipFill>
        <p:spPr>
          <a:xfrm>
            <a:off x="-150169" y="884620"/>
            <a:ext cx="10360171" cy="574565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035"/>
            <a:ext cx="8229600" cy="42041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Glexis</a:t>
            </a:r>
            <a:r>
              <a:rPr lang="en-US" sz="2000" dirty="0" smtClean="0"/>
              <a:t> </a:t>
            </a:r>
            <a:r>
              <a:rPr lang="en-US" sz="2000" dirty="0" err="1" smtClean="0"/>
              <a:t>Novoa</a:t>
            </a:r>
            <a:r>
              <a:rPr lang="en-US" sz="2000" dirty="0" smtClean="0"/>
              <a:t>  </a:t>
            </a:r>
            <a:r>
              <a:rPr lang="en-US" sz="2000" i="1" dirty="0" smtClean="0"/>
              <a:t>Cityscape</a:t>
            </a:r>
            <a:endParaRPr lang="en-US" sz="2000" i="1" dirty="0"/>
          </a:p>
        </p:txBody>
      </p:sp>
      <p:pic>
        <p:nvPicPr>
          <p:cNvPr id="4" name="Content Placeholder 3" descr="Glexis Novoa Cityscape 2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45" r="-11345"/>
          <a:stretch>
            <a:fillRect/>
          </a:stretch>
        </p:blipFill>
        <p:spPr>
          <a:xfrm>
            <a:off x="-210697" y="932589"/>
            <a:ext cx="9445471" cy="523837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9"/>
            <a:ext cx="7313613" cy="508720"/>
          </a:xfrm>
        </p:spPr>
        <p:txBody>
          <a:bodyPr/>
          <a:lstStyle/>
          <a:p>
            <a:r>
              <a:rPr lang="en-US" sz="2000" dirty="0" smtClean="0"/>
              <a:t>Anna </a:t>
            </a:r>
            <a:r>
              <a:rPr lang="en-US" sz="2000" dirty="0" err="1" smtClean="0"/>
              <a:t>Sigmond</a:t>
            </a:r>
            <a:r>
              <a:rPr lang="en-US" sz="2000" dirty="0" smtClean="0"/>
              <a:t> </a:t>
            </a:r>
            <a:r>
              <a:rPr lang="en-US" sz="2000" dirty="0" err="1" smtClean="0"/>
              <a:t>Gudmundsdottir</a:t>
            </a:r>
            <a:endParaRPr lang="en-US" sz="2000" dirty="0"/>
          </a:p>
        </p:txBody>
      </p:sp>
      <p:pic>
        <p:nvPicPr>
          <p:cNvPr id="4" name="Content Placeholder 3" descr="Anna Sigmond Gudmundsdottir mural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792" r="-26792"/>
          <a:stretch>
            <a:fillRect/>
          </a:stretch>
        </p:blipFill>
        <p:spPr>
          <a:xfrm>
            <a:off x="39056" y="1249680"/>
            <a:ext cx="9141588" cy="506984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8229600" cy="2070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Glexis</a:t>
            </a:r>
            <a:r>
              <a:rPr lang="en-US" dirty="0" smtClean="0"/>
              <a:t> </a:t>
            </a:r>
            <a:r>
              <a:rPr lang="en-US" dirty="0" err="1" smtClean="0"/>
              <a:t>Novoa</a:t>
            </a:r>
            <a:endParaRPr lang="en-US" dirty="0"/>
          </a:p>
        </p:txBody>
      </p:sp>
      <p:pic>
        <p:nvPicPr>
          <p:cNvPr id="4" name="Content Placeholder 3" descr="Glexis Novoa Cityscape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036" r="-38036"/>
          <a:stretch>
            <a:fillRect/>
          </a:stretch>
        </p:blipFill>
        <p:spPr>
          <a:xfrm>
            <a:off x="914400" y="894425"/>
            <a:ext cx="8229600" cy="55875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37695"/>
          </a:xfrm>
        </p:spPr>
        <p:txBody>
          <a:bodyPr/>
          <a:lstStyle/>
          <a:p>
            <a:r>
              <a:rPr lang="en-US" dirty="0" err="1" smtClean="0"/>
              <a:t>Glexis</a:t>
            </a:r>
            <a:r>
              <a:rPr lang="en-US" dirty="0" smtClean="0"/>
              <a:t> </a:t>
            </a:r>
            <a:r>
              <a:rPr lang="en-US" dirty="0" err="1" smtClean="0"/>
              <a:t>Novoa</a:t>
            </a:r>
            <a:endParaRPr lang="en-US" dirty="0"/>
          </a:p>
        </p:txBody>
      </p:sp>
      <p:pic>
        <p:nvPicPr>
          <p:cNvPr id="4" name="Content Placeholder 3" descr="Glexis Novoa Cityscape long 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1532" b="-41532"/>
          <a:stretch>
            <a:fillRect/>
          </a:stretch>
        </p:blipFill>
        <p:spPr>
          <a:xfrm>
            <a:off x="486160" y="1497639"/>
            <a:ext cx="8229830" cy="45641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55107"/>
          </a:xfrm>
        </p:spPr>
        <p:txBody>
          <a:bodyPr/>
          <a:lstStyle/>
          <a:p>
            <a:r>
              <a:rPr lang="en-US" sz="2000" dirty="0" smtClean="0"/>
              <a:t>Collaborative Drawing</a:t>
            </a:r>
            <a:endParaRPr lang="en-US" sz="2000" dirty="0"/>
          </a:p>
        </p:txBody>
      </p:sp>
      <p:pic>
        <p:nvPicPr>
          <p:cNvPr id="4" name="Content Placeholder 3" descr="collab d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566" r="-17566"/>
          <a:stretch>
            <a:fillRect/>
          </a:stretch>
        </p:blipFill>
        <p:spPr>
          <a:xfrm>
            <a:off x="0" y="1351218"/>
            <a:ext cx="8827103" cy="489543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21521"/>
          </a:xfrm>
        </p:spPr>
        <p:txBody>
          <a:bodyPr/>
          <a:lstStyle/>
          <a:p>
            <a:r>
              <a:rPr lang="en-US" sz="2000" dirty="0" smtClean="0"/>
              <a:t>Appleton  </a:t>
            </a:r>
            <a:r>
              <a:rPr lang="en-US" sz="2000" i="1" dirty="0" smtClean="0"/>
              <a:t>Primary School</a:t>
            </a:r>
            <a:endParaRPr lang="en-US" sz="2000" i="1" dirty="0"/>
          </a:p>
        </p:txBody>
      </p:sp>
      <p:pic>
        <p:nvPicPr>
          <p:cNvPr id="4" name="Content Placeholder 3" descr="AppletonPrimarySchoo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617" r="-17617"/>
          <a:stretch>
            <a:fillRect/>
          </a:stretch>
        </p:blipFill>
        <p:spPr>
          <a:xfrm>
            <a:off x="166414" y="1278759"/>
            <a:ext cx="8977586" cy="517634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Lakra</a:t>
            </a:r>
            <a:r>
              <a:rPr lang="en-US" sz="2000" dirty="0" smtClean="0"/>
              <a:t> </a:t>
            </a:r>
            <a:r>
              <a:rPr lang="en-US" sz="2000" i="1" dirty="0" smtClean="0"/>
              <a:t>Heads</a:t>
            </a:r>
            <a:endParaRPr lang="en-US" sz="2000" dirty="0"/>
          </a:p>
        </p:txBody>
      </p:sp>
      <p:pic>
        <p:nvPicPr>
          <p:cNvPr id="6" name="Content Placeholder 5" descr="Dr. Lakra heads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384" r="-49384"/>
          <a:stretch>
            <a:fillRect/>
          </a:stretch>
        </p:blipFill>
        <p:spPr>
          <a:xfrm>
            <a:off x="258895" y="1371601"/>
            <a:ext cx="8897743" cy="493460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35383"/>
          </a:xfrm>
        </p:spPr>
        <p:txBody>
          <a:bodyPr/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Lakra</a:t>
            </a:r>
            <a:r>
              <a:rPr lang="en-US" sz="2000" dirty="0" smtClean="0"/>
              <a:t> </a:t>
            </a:r>
            <a:r>
              <a:rPr lang="en-US" sz="2000" i="1" dirty="0" smtClean="0"/>
              <a:t>Heads</a:t>
            </a:r>
            <a:endParaRPr lang="en-US" sz="2000" i="1" dirty="0"/>
          </a:p>
        </p:txBody>
      </p:sp>
      <p:pic>
        <p:nvPicPr>
          <p:cNvPr id="4" name="Content Placeholder 3" descr="Dr. Lakra heads 2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384" r="-49384"/>
          <a:stretch>
            <a:fillRect/>
          </a:stretch>
        </p:blipFill>
        <p:spPr>
          <a:xfrm>
            <a:off x="476469" y="1138621"/>
            <a:ext cx="9633695" cy="534275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25176"/>
          </a:xfrm>
        </p:spPr>
        <p:txBody>
          <a:bodyPr/>
          <a:lstStyle/>
          <a:p>
            <a:r>
              <a:rPr lang="en-US" sz="2000" dirty="0" smtClean="0"/>
              <a:t>Sidney Goodman, </a:t>
            </a:r>
            <a:r>
              <a:rPr lang="en-US" sz="2000" i="1" dirty="0" smtClean="0"/>
              <a:t>Burning</a:t>
            </a:r>
            <a:endParaRPr lang="en-US" sz="2000" i="1" dirty="0"/>
          </a:p>
        </p:txBody>
      </p:sp>
      <p:pic>
        <p:nvPicPr>
          <p:cNvPr id="4" name="Content Placeholder 3" descr="Sidney Goodman. Burning"/>
          <p:cNvPicPr>
            <a:picLocks noGrp="1" noChangeAspect="1"/>
          </p:cNvPicPr>
          <p:nvPr>
            <p:ph idx="1"/>
          </p:nvPr>
        </p:nvPicPr>
        <p:blipFill>
          <a:blip r:embed="rId2"/>
          <a:srcRect l="-1352" r="-1352"/>
          <a:stretch>
            <a:fillRect/>
          </a:stretch>
        </p:blipFill>
        <p:spPr>
          <a:xfrm>
            <a:off x="486311" y="1497723"/>
            <a:ext cx="8465019" cy="469462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55107"/>
          </a:xfrm>
        </p:spPr>
        <p:txBody>
          <a:bodyPr/>
          <a:lstStyle/>
          <a:p>
            <a:r>
              <a:rPr lang="en-US" sz="2000" dirty="0" smtClean="0"/>
              <a:t>Sidney Goodman</a:t>
            </a:r>
            <a:endParaRPr lang="en-US" sz="2000" dirty="0"/>
          </a:p>
        </p:txBody>
      </p:sp>
      <p:pic>
        <p:nvPicPr>
          <p:cNvPr id="4" name="Content Placeholder 3" descr="LARRY_QUALLS_103114004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541" r="-64541"/>
          <a:stretch>
            <a:fillRect/>
          </a:stretch>
        </p:blipFill>
        <p:spPr>
          <a:xfrm>
            <a:off x="258896" y="1371601"/>
            <a:ext cx="9166222" cy="50835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http://davidleigh.4ormat.com/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http://</a:t>
            </a:r>
            <a:r>
              <a:rPr lang="en-US" sz="2000" dirty="0" err="1" smtClean="0"/>
              <a:t>www.usaprojects.org/user/michaelhouston</a:t>
            </a:r>
            <a:endParaRPr lang="en-US" sz="2000" dirty="0"/>
          </a:p>
        </p:txBody>
      </p:sp>
      <p:pic>
        <p:nvPicPr>
          <p:cNvPr id="6" name="Content Placeholder 5" descr="images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0157" r="-4015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69035"/>
          </a:xfrm>
        </p:spPr>
        <p:txBody>
          <a:bodyPr/>
          <a:lstStyle/>
          <a:p>
            <a:r>
              <a:rPr lang="en-US" sz="2000" dirty="0" smtClean="0"/>
              <a:t>Anna </a:t>
            </a:r>
            <a:r>
              <a:rPr lang="en-US" sz="2000" dirty="0" err="1" smtClean="0"/>
              <a:t>Sigmond</a:t>
            </a:r>
            <a:r>
              <a:rPr lang="en-US" sz="2000" dirty="0" smtClean="0"/>
              <a:t> </a:t>
            </a:r>
            <a:r>
              <a:rPr lang="en-US" sz="2000" dirty="0" err="1" smtClean="0"/>
              <a:t>Gudmundsdottir</a:t>
            </a:r>
            <a:endParaRPr lang="en-US" sz="2000" dirty="0"/>
          </a:p>
        </p:txBody>
      </p:sp>
      <p:pic>
        <p:nvPicPr>
          <p:cNvPr id="4" name="Content Placeholder 3" descr="Anna Sigmond Gudmundsdottir mural 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838" r="-32838"/>
          <a:stretch>
            <a:fillRect/>
          </a:stretch>
        </p:blipFill>
        <p:spPr>
          <a:xfrm>
            <a:off x="-144140" y="1148081"/>
            <a:ext cx="9629364" cy="534035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http://davidcastillogallery.com/kate-gilmore-rock-hard-place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4" name="Content Placeholder 3" descr="ResizedImage538292-Kate-Gilmore-Buster-2011-photograph-lower-res-David-Castillo-Galler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91" b="-1091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78957"/>
          </a:xfrm>
        </p:spPr>
        <p:txBody>
          <a:bodyPr/>
          <a:lstStyle/>
          <a:p>
            <a:r>
              <a:rPr lang="en-US" sz="2000" dirty="0" smtClean="0"/>
              <a:t>Anna </a:t>
            </a:r>
            <a:r>
              <a:rPr lang="en-US" sz="2000" dirty="0" err="1" smtClean="0"/>
              <a:t>Sigmond</a:t>
            </a:r>
            <a:r>
              <a:rPr lang="en-US" sz="2000" dirty="0" smtClean="0"/>
              <a:t> </a:t>
            </a:r>
            <a:r>
              <a:rPr lang="en-US" sz="2000" dirty="0" err="1" smtClean="0"/>
              <a:t>Gudmundsdottir</a:t>
            </a:r>
            <a:endParaRPr lang="en-US" sz="2000" dirty="0"/>
          </a:p>
        </p:txBody>
      </p:sp>
      <p:pic>
        <p:nvPicPr>
          <p:cNvPr id="4" name="Content Placeholder 3" descr="Anna Sigmond Gudmundsdottir murals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429" r="-34429"/>
          <a:stretch>
            <a:fillRect/>
          </a:stretch>
        </p:blipFill>
        <p:spPr>
          <a:xfrm>
            <a:off x="3974" y="1230223"/>
            <a:ext cx="9141355" cy="50697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17853"/>
          </a:xfrm>
        </p:spPr>
        <p:txBody>
          <a:bodyPr/>
          <a:lstStyle/>
          <a:p>
            <a:r>
              <a:rPr lang="en-US" sz="2000" dirty="0" smtClean="0"/>
              <a:t>Jesse </a:t>
            </a:r>
            <a:r>
              <a:rPr lang="en-US" sz="2000" dirty="0" err="1" smtClean="0"/>
              <a:t>Bransford</a:t>
            </a:r>
            <a:r>
              <a:rPr lang="en-US" sz="2000" dirty="0" smtClean="0"/>
              <a:t> </a:t>
            </a:r>
            <a:r>
              <a:rPr lang="en-US" sz="2000" i="1" dirty="0" smtClean="0"/>
              <a:t>Mural Installation</a:t>
            </a:r>
            <a:endParaRPr lang="en-US" sz="2000" i="1" dirty="0"/>
          </a:p>
        </p:txBody>
      </p:sp>
      <p:pic>
        <p:nvPicPr>
          <p:cNvPr id="4" name="Content Placeholder 3" descr="Jesse Bransford mural"/>
          <p:cNvPicPr>
            <a:picLocks noGrp="1" noChangeAspect="1"/>
          </p:cNvPicPr>
          <p:nvPr>
            <p:ph idx="1"/>
          </p:nvPr>
        </p:nvPicPr>
        <p:blipFill>
          <a:blip r:embed="rId2"/>
          <a:srcRect l="-65869" r="-65869"/>
          <a:stretch>
            <a:fillRect/>
          </a:stretch>
        </p:blipFill>
        <p:spPr>
          <a:xfrm>
            <a:off x="-220963" y="1371600"/>
            <a:ext cx="9512555" cy="52755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18019"/>
          </a:xfrm>
        </p:spPr>
        <p:txBody>
          <a:bodyPr/>
          <a:lstStyle/>
          <a:p>
            <a:r>
              <a:rPr lang="en-US" sz="2000" dirty="0" smtClean="0"/>
              <a:t>Dominic McGill</a:t>
            </a:r>
            <a:endParaRPr lang="en-US" sz="2000" dirty="0"/>
          </a:p>
        </p:txBody>
      </p:sp>
      <p:pic>
        <p:nvPicPr>
          <p:cNvPr id="4" name="Content Placeholder 3" descr="Dominic McGill drawing install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28" r="-63628"/>
          <a:stretch>
            <a:fillRect/>
          </a:stretch>
        </p:blipFill>
        <p:spPr>
          <a:xfrm>
            <a:off x="-196764" y="921257"/>
            <a:ext cx="9969328" cy="59856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60210"/>
          </a:xfrm>
        </p:spPr>
        <p:txBody>
          <a:bodyPr/>
          <a:lstStyle/>
          <a:p>
            <a:r>
              <a:rPr lang="en-US" sz="2000" dirty="0" smtClean="0"/>
              <a:t>Dominic McGill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 descr="Dominic McGill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216" r="-62216"/>
          <a:stretch>
            <a:fillRect/>
          </a:stretch>
        </p:blipFill>
        <p:spPr>
          <a:xfrm>
            <a:off x="0" y="963448"/>
            <a:ext cx="9462626" cy="563740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53796"/>
          </a:xfrm>
        </p:spPr>
        <p:txBody>
          <a:bodyPr/>
          <a:lstStyle/>
          <a:p>
            <a:r>
              <a:rPr lang="en-US" sz="2000" dirty="0" smtClean="0"/>
              <a:t>Jane Hammond</a:t>
            </a:r>
            <a:endParaRPr lang="en-US" sz="2000" dirty="0"/>
          </a:p>
        </p:txBody>
      </p:sp>
      <p:pic>
        <p:nvPicPr>
          <p:cNvPr id="4" name="Content Placeholder 3" descr="LARRY_QUALLS_103106427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599" r="-57599"/>
          <a:stretch>
            <a:fillRect/>
          </a:stretch>
        </p:blipFill>
        <p:spPr>
          <a:xfrm>
            <a:off x="-208257" y="957034"/>
            <a:ext cx="10019694" cy="5734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8229600" cy="351459"/>
          </a:xfrm>
        </p:spPr>
        <p:txBody>
          <a:bodyPr>
            <a:noAutofit/>
          </a:bodyPr>
          <a:lstStyle/>
          <a:p>
            <a:r>
              <a:rPr lang="en-US" sz="2000" dirty="0" smtClean="0"/>
              <a:t>Jane Hammond </a:t>
            </a:r>
            <a:endParaRPr lang="en-US" sz="2000" dirty="0"/>
          </a:p>
        </p:txBody>
      </p:sp>
      <p:pic>
        <p:nvPicPr>
          <p:cNvPr id="4" name="Content Placeholder 3" descr="Jane Hammond 2"/>
          <p:cNvPicPr>
            <a:picLocks noGrp="1" noChangeAspect="1"/>
          </p:cNvPicPr>
          <p:nvPr>
            <p:ph idx="1"/>
          </p:nvPr>
        </p:nvPicPr>
        <p:blipFill>
          <a:blip r:embed="rId2"/>
          <a:srcRect l="-56968" r="-56968"/>
          <a:stretch>
            <a:fillRect/>
          </a:stretch>
        </p:blipFill>
        <p:spPr>
          <a:xfrm>
            <a:off x="-987279" y="805793"/>
            <a:ext cx="10244469" cy="5634063"/>
          </a:xfrm>
        </p:spPr>
      </p:pic>
      <p:pic>
        <p:nvPicPr>
          <p:cNvPr id="5" name="Picture 4" descr="LARRY_QUALLS_10311280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-47625"/>
            <a:ext cx="60864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478</TotalTime>
  <Words>107</Words>
  <Application>Microsoft Macintosh PowerPoint</Application>
  <PresentationFormat>On-screen Show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Inkwell</vt:lpstr>
      <vt:lpstr>Contemporary Drawings</vt:lpstr>
      <vt:lpstr>Anna Sigmond Gudmundsdottir</vt:lpstr>
      <vt:lpstr>Anna Sigmond Gudmundsdottir</vt:lpstr>
      <vt:lpstr>Anna Sigmond Gudmundsdottir</vt:lpstr>
      <vt:lpstr>Jesse Bransford Mural Installation</vt:lpstr>
      <vt:lpstr>Dominic McGill</vt:lpstr>
      <vt:lpstr>Dominic McGill </vt:lpstr>
      <vt:lpstr>Jane Hammond</vt:lpstr>
      <vt:lpstr>Jane Hammond </vt:lpstr>
      <vt:lpstr>Jane Hammond</vt:lpstr>
      <vt:lpstr>Jane Hammond</vt:lpstr>
      <vt:lpstr>Carroll Dunham, Pine Gap</vt:lpstr>
      <vt:lpstr>Carol Dunham</vt:lpstr>
      <vt:lpstr>Keith Tyson  The Seven Wonders</vt:lpstr>
      <vt:lpstr>Julie Mehretu</vt:lpstr>
      <vt:lpstr>Julie Mehretu</vt:lpstr>
      <vt:lpstr>Kertin Kartscher</vt:lpstr>
      <vt:lpstr>Ernesto Caivano</vt:lpstr>
      <vt:lpstr>Glexis Novoa  Cityscape</vt:lpstr>
      <vt:lpstr>Glexis Novoa</vt:lpstr>
      <vt:lpstr>Glexis Novoa</vt:lpstr>
      <vt:lpstr>Collaborative Drawing</vt:lpstr>
      <vt:lpstr>Appleton  Primary School</vt:lpstr>
      <vt:lpstr>Dr. Lakra Heads</vt:lpstr>
      <vt:lpstr>Dr. Lakra Heads</vt:lpstr>
      <vt:lpstr>Sidney Goodman, Burning</vt:lpstr>
      <vt:lpstr>Sidney Goodman</vt:lpstr>
      <vt:lpstr>http://davidleigh.4ormat.com/</vt:lpstr>
      <vt:lpstr>http://www.usaprojects.org/user/michaelhouston</vt:lpstr>
      <vt:lpstr>http://davidcastillogallery.com/kate-gilmore-rock-hard-place/</vt:lpstr>
    </vt:vector>
  </TitlesOfParts>
  <Company>California University of 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Drawings</dc:title>
  <dc:creator>UTech Services</dc:creator>
  <cp:lastModifiedBy>UTech Services</cp:lastModifiedBy>
  <cp:revision>25</cp:revision>
  <dcterms:created xsi:type="dcterms:W3CDTF">2012-09-04T13:10:10Z</dcterms:created>
  <dcterms:modified xsi:type="dcterms:W3CDTF">2012-09-04T13:12:28Z</dcterms:modified>
</cp:coreProperties>
</file>